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3" r:id="rId5"/>
    <p:sldId id="264" r:id="rId6"/>
    <p:sldId id="265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293F-D9FD-4AAF-9A05-4FC58924A58D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40BB-6D44-44F0-81F8-2C35B8550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429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293F-D9FD-4AAF-9A05-4FC58924A58D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40BB-6D44-44F0-81F8-2C35B8550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171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293F-D9FD-4AAF-9A05-4FC58924A58D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40BB-6D44-44F0-81F8-2C35B8550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458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293F-D9FD-4AAF-9A05-4FC58924A58D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40BB-6D44-44F0-81F8-2C35B8550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876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293F-D9FD-4AAF-9A05-4FC58924A58D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40BB-6D44-44F0-81F8-2C35B8550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143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293F-D9FD-4AAF-9A05-4FC58924A58D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40BB-6D44-44F0-81F8-2C35B8550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118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293F-D9FD-4AAF-9A05-4FC58924A58D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40BB-6D44-44F0-81F8-2C35B8550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527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293F-D9FD-4AAF-9A05-4FC58924A58D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40BB-6D44-44F0-81F8-2C35B8550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92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293F-D9FD-4AAF-9A05-4FC58924A58D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40BB-6D44-44F0-81F8-2C35B8550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811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293F-D9FD-4AAF-9A05-4FC58924A58D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40BB-6D44-44F0-81F8-2C35B8550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54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293F-D9FD-4AAF-9A05-4FC58924A58D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40BB-6D44-44F0-81F8-2C35B8550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248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0293F-D9FD-4AAF-9A05-4FC58924A58D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040BB-6D44-44F0-81F8-2C35B8550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856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smtClean="0">
                <a:solidFill>
                  <a:srgbClr val="0070C0"/>
                </a:solidFill>
              </a:rPr>
              <a:t> 702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7 de </a:t>
            </a:r>
            <a:r>
              <a:rPr lang="en-US" dirty="0" err="1" smtClean="0">
                <a:solidFill>
                  <a:srgbClr val="0070C0"/>
                </a:solidFill>
              </a:rPr>
              <a:t>octubre</a:t>
            </a:r>
            <a:r>
              <a:rPr lang="en-US" dirty="0" smtClean="0">
                <a:solidFill>
                  <a:srgbClr val="0070C0"/>
                </a:solidFill>
              </a:rPr>
              <a:t> del 2013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9: </a:t>
            </a:r>
            <a:r>
              <a:rPr lang="es-ES_tradnl" dirty="0" smtClean="0"/>
              <a:t>¿Como seguimos el repaso para el examen del viernes?</a:t>
            </a:r>
            <a:endParaRPr lang="es-ES_trad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</a:t>
            </a:r>
          </a:p>
          <a:p>
            <a:pPr marL="0" indent="0">
              <a:buNone/>
            </a:pPr>
            <a:r>
              <a:rPr lang="es-ES_tradnl" dirty="0" smtClean="0"/>
              <a:t>Copia y responde “Si” o “No”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Hay muchos cubanoamericanos en Miami, en la Florida.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Los cubanoamericanos son el grupo numero uno de hispanohablantes en </a:t>
            </a:r>
            <a:r>
              <a:rPr lang="es-ES_tradnl" dirty="0"/>
              <a:t>E</a:t>
            </a:r>
            <a:r>
              <a:rPr lang="es-ES_tradnl" dirty="0" smtClean="0"/>
              <a:t>stados Unidos.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Para los mexicoamericanos en Estados Unidos, el español es una lengua extranjera.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español es una lengua importante en los Estados Unidos.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26532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8350" y="-46154"/>
            <a:ext cx="13315950" cy="7666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66800"/>
            <a:ext cx="9982200" cy="6858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/>
            <a:r>
              <a:rPr lang="en-US" altLang="en-US" sz="3200" b="1" dirty="0" smtClean="0"/>
              <a:t>I- Describe the people using the list of adjectives</a:t>
            </a:r>
            <a:endParaRPr lang="en-US" altLang="en-US" sz="3200" b="1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0" y="62484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altLang="en-US" sz="3200" b="1" dirty="0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04800" y="371469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endParaRPr lang="en-US" altLang="en-US" sz="2000" b="1" dirty="0">
              <a:solidFill>
                <a:srgbClr val="008000"/>
              </a:solidFill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28600" y="228600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endParaRPr lang="en-US" altLang="en-US" sz="2000" b="1" dirty="0">
              <a:solidFill>
                <a:srgbClr val="008000"/>
              </a:solidFill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152400" y="266700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endParaRPr lang="en-US" altLang="en-US" sz="2000" b="1" dirty="0">
              <a:solidFill>
                <a:srgbClr val="008000"/>
              </a:solidFill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52400" y="190500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endParaRPr lang="en-US" altLang="en-US" sz="2000" b="1" dirty="0">
              <a:solidFill>
                <a:srgbClr val="008000"/>
              </a:solidFill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228600" y="409569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endParaRPr lang="en-US" altLang="en-US" sz="2000" b="1" dirty="0">
              <a:solidFill>
                <a:srgbClr val="008000"/>
              </a:solidFill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228600" y="335280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endParaRPr lang="en-US" altLang="en-US" sz="2000" b="1" dirty="0">
              <a:solidFill>
                <a:srgbClr val="008000"/>
              </a:solidFill>
            </a:endParaRP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152400" y="304800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endParaRPr lang="en-US" altLang="en-US" sz="2000" b="1" dirty="0">
              <a:solidFill>
                <a:srgbClr val="008000"/>
              </a:solidFill>
            </a:endParaRP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152400" y="440049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endParaRPr lang="en-US" altLang="en-US" sz="2000" b="1" dirty="0">
              <a:solidFill>
                <a:srgbClr val="008000"/>
              </a:solidFill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228600" y="478149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endParaRPr lang="en-US" altLang="en-US" sz="2000" b="1" dirty="0">
              <a:solidFill>
                <a:srgbClr val="008000"/>
              </a:solidFill>
            </a:endParaRPr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304800" y="508629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endParaRPr lang="en-US" altLang="en-US" sz="2000" b="1" dirty="0">
              <a:solidFill>
                <a:srgbClr val="008000"/>
              </a:solidFill>
            </a:endParaRPr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228600" y="546729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endParaRPr lang="en-US" altLang="en-US" sz="2000" b="1" dirty="0">
              <a:solidFill>
                <a:srgbClr val="008000"/>
              </a:solidFill>
            </a:endParaRPr>
          </a:p>
        </p:txBody>
      </p: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152400" y="584829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endParaRPr lang="en-US" altLang="en-US" sz="20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714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6" grpId="0" animBg="1"/>
      <p:bldP spid="18" grpId="0" animBg="1"/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2" grpId="0" animBg="1"/>
      <p:bldP spid="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67000" y="-533400"/>
            <a:ext cx="15315208" cy="861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200" y="64770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altLang="en-US" sz="3200" b="1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-76200" y="8382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200" b="1" dirty="0" smtClean="0"/>
              <a:t>II- Copy &amp; complete with the correct word.</a:t>
            </a:r>
            <a:endParaRPr lang="en-US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76531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0400" y="-685800"/>
            <a:ext cx="16806069" cy="94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200" y="60198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altLang="en-US" sz="3200" b="1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1430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200" b="1" dirty="0" smtClean="0"/>
              <a:t>III- Copy &amp; rewrite in the plural.</a:t>
            </a:r>
            <a:endParaRPr lang="en-US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22889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64470" y="-685800"/>
            <a:ext cx="16399470" cy="922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200" y="60198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altLang="en-US" sz="3200" b="1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76200" y="12954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200" b="1" dirty="0" smtClean="0"/>
              <a:t>IV- Copy &amp; complete with the correct form.</a:t>
            </a:r>
            <a:endParaRPr lang="en-US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8299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01206" y="-837865"/>
            <a:ext cx="16941006" cy="9524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200" y="61722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altLang="en-US" sz="3200" b="1" dirty="0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0" y="10668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200" b="1" dirty="0" smtClean="0"/>
              <a:t>V- </a:t>
            </a:r>
            <a:r>
              <a:rPr lang="en-US" altLang="en-US" sz="3200" b="1" dirty="0" smtClean="0"/>
              <a:t>Copy &amp; complete with the correct form of SER.</a:t>
            </a:r>
            <a:endParaRPr lang="en-US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72461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Dos </a:t>
            </a:r>
            <a:r>
              <a:rPr lang="en-US" u="sng" dirty="0" err="1" smtClean="0"/>
              <a:t>personajes</a:t>
            </a:r>
            <a:r>
              <a:rPr lang="en-US" u="sng" dirty="0" smtClean="0"/>
              <a:t> </a:t>
            </a:r>
            <a:r>
              <a:rPr lang="en-US" u="sng" dirty="0" err="1" smtClean="0"/>
              <a:t>importantes</a:t>
            </a:r>
            <a:r>
              <a:rPr lang="en-US" dirty="0" smtClean="0"/>
              <a:t> (p.44-45)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360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139</Words>
  <Application>Microsoft Office PowerPoint</Application>
  <PresentationFormat>On-screen Show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Me llamo __________ Clase 702 La fecha es el 7 de octubre del 2013</vt:lpstr>
      <vt:lpstr>I- Describe the people using the list of adjectives</vt:lpstr>
      <vt:lpstr>PowerPoint Presentation</vt:lpstr>
      <vt:lpstr>PowerPoint Presentation</vt:lpstr>
      <vt:lpstr>PowerPoint Presentation</vt:lpstr>
      <vt:lpstr>PowerPoint Presentation</vt:lpstr>
      <vt:lpstr>Tarea # 9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702 La fecha es el 7 de octubre del 2013</dc:title>
  <dc:creator>Helen Zumaeta</dc:creator>
  <cp:lastModifiedBy>Helen Zumaeta</cp:lastModifiedBy>
  <cp:revision>10</cp:revision>
  <dcterms:created xsi:type="dcterms:W3CDTF">2013-10-04T19:48:35Z</dcterms:created>
  <dcterms:modified xsi:type="dcterms:W3CDTF">2013-10-07T13:21:11Z</dcterms:modified>
</cp:coreProperties>
</file>